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29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6681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54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41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5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417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63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1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98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83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598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5537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9C9F0B6-1989-448B-892F-2F37FF67312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E1C0938-3206-4AE0-BFAC-0AC6C77ACC9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913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8628" y="2525054"/>
            <a:ext cx="8361229" cy="2098226"/>
          </a:xfrm>
        </p:spPr>
        <p:txBody>
          <a:bodyPr/>
          <a:lstStyle/>
          <a:p>
            <a:r>
              <a:rPr lang="ru-RU" dirty="0" smtClean="0"/>
              <a:t>Политическая партия</a:t>
            </a:r>
            <a:br>
              <a:rPr lang="ru-RU" dirty="0" smtClean="0"/>
            </a:br>
            <a:r>
              <a:rPr lang="ru-RU" dirty="0" smtClean="0"/>
              <a:t>Единая Россия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406" y="4692879"/>
            <a:ext cx="6831673" cy="1086237"/>
          </a:xfrm>
        </p:spPr>
        <p:txBody>
          <a:bodyPr/>
          <a:lstStyle/>
          <a:p>
            <a:r>
              <a:rPr lang="ru-RU" dirty="0" smtClean="0"/>
              <a:t>Работа сделана </a:t>
            </a:r>
            <a:r>
              <a:rPr lang="ru-RU" dirty="0" err="1" smtClean="0"/>
              <a:t>Меркутовой</a:t>
            </a:r>
            <a:r>
              <a:rPr lang="ru-RU" dirty="0" smtClean="0"/>
              <a:t> Кристиной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361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i="1" u="sng" dirty="0" smtClean="0"/>
              <a:t>Местный уровень</a:t>
            </a:r>
            <a:r>
              <a:rPr lang="ru-RU" i="1" u="sng" dirty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231900" y="1381035"/>
            <a:ext cx="909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Городские и районные отделения</a:t>
            </a:r>
            <a:r>
              <a:rPr lang="ru-RU" sz="2400" dirty="0"/>
              <a:t> </a:t>
            </a:r>
            <a:r>
              <a:rPr lang="ru-RU" sz="2400" i="1" dirty="0" smtClean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Общественные советы</a:t>
            </a:r>
            <a:r>
              <a:rPr lang="ru-RU" sz="2400" dirty="0"/>
              <a:t> </a:t>
            </a:r>
            <a:endParaRPr lang="ru-RU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Молодежные и женские организации</a:t>
            </a:r>
            <a:r>
              <a:rPr lang="ru-RU" sz="2400" dirty="0"/>
              <a:t> </a:t>
            </a:r>
          </a:p>
        </p:txBody>
      </p:sp>
      <p:pic>
        <p:nvPicPr>
          <p:cNvPr id="9218" name="Picture 2" descr="https://avatars.mds.yandex.net/i?id=d65892755395e8e6157e2b420166fac0_l-566876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866935"/>
            <a:ext cx="5360988" cy="35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avatars.mds.yandex.net/i?id=9931a705ce5d9e0a9384f2e99e392801_l-2411671-images-thumbs&amp;n=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2"/>
          <a:stretch/>
        </p:blipFill>
        <p:spPr bwMode="auto">
          <a:xfrm>
            <a:off x="7299158" y="1381035"/>
            <a:ext cx="4456294" cy="49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Участие «Единой России» в выборах.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975600" y="1406435"/>
            <a:ext cx="372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Партия «Единая Россия» активно участвует в выборах на различных уровнях — от муниципальных до федеральных. Участие в выборах является одним из основных способов для партии получить политическую власть и влияние.</a:t>
            </a:r>
          </a:p>
          <a:p>
            <a:pPr algn="just"/>
            <a:endParaRPr lang="ru-RU" sz="2400" i="1" dirty="0" smtClean="0"/>
          </a:p>
        </p:txBody>
      </p:sp>
      <p:pic>
        <p:nvPicPr>
          <p:cNvPr id="10242" name="Picture 2" descr="https://avatars.mds.yandex.net/i?id=ce413bdecb640b08b426846fab0cc0c0_l-5381926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614983"/>
            <a:ext cx="6118370" cy="377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2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Участие «Единой России» в выборах.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98900" y="123825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Муниципальные выборы.</a:t>
            </a:r>
            <a:endParaRPr lang="ru-RU" sz="2800" dirty="0"/>
          </a:p>
          <a:p>
            <a:pPr algn="just"/>
            <a:endParaRPr lang="ru-RU" sz="3600" i="1" dirty="0" smtClean="0"/>
          </a:p>
        </p:txBody>
      </p:sp>
      <p:pic>
        <p:nvPicPr>
          <p:cNvPr id="11266" name="Picture 2" descr="https://avatars.mds.yandex.net/i?id=185be06de21c283b03f53f24ceffe070_l-5247972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77" y="1808943"/>
            <a:ext cx="8331033" cy="46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Участие «Единой России» в выборах.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98900" y="123825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 smtClean="0"/>
              <a:t>Региональные выборы</a:t>
            </a:r>
            <a:r>
              <a:rPr lang="ru-RU" sz="2800" i="1" u="sng" dirty="0"/>
              <a:t>.</a:t>
            </a:r>
            <a:endParaRPr lang="ru-RU" sz="2800" dirty="0"/>
          </a:p>
          <a:p>
            <a:pPr algn="just"/>
            <a:endParaRPr lang="ru-RU" sz="3600" i="1" dirty="0" smtClean="0"/>
          </a:p>
        </p:txBody>
      </p:sp>
      <p:pic>
        <p:nvPicPr>
          <p:cNvPr id="12290" name="Picture 2" descr="https://sarnovosti.ru/upload/resize_cache/iblock/1a1/828_828_1/7umycjjwdytx6oobkhs9fwsovk6kqi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41" y="1981200"/>
            <a:ext cx="6309059" cy="45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Участие «Единой России» в выборах.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98900" y="123825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 smtClean="0"/>
              <a:t>Федеральные выборы</a:t>
            </a:r>
            <a:r>
              <a:rPr lang="ru-RU" sz="2800" i="1" u="sng" dirty="0"/>
              <a:t>.</a:t>
            </a:r>
            <a:endParaRPr lang="ru-RU" sz="2800" dirty="0"/>
          </a:p>
          <a:p>
            <a:pPr algn="just"/>
            <a:endParaRPr lang="ru-RU" sz="3600" i="1" dirty="0" smtClean="0"/>
          </a:p>
        </p:txBody>
      </p:sp>
      <p:pic>
        <p:nvPicPr>
          <p:cNvPr id="13314" name="Picture 2" descr="https://avatars.mds.yandex.net/i?id=d5dbc8c77f5f44a625bc4eec455d7940_l-915101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09" y="1981200"/>
            <a:ext cx="8064333" cy="45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9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Результаты и достижения 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81100" y="5780782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Победы на выборах</a:t>
            </a:r>
            <a:endParaRPr lang="ru-RU" sz="2800" dirty="0"/>
          </a:p>
          <a:p>
            <a:pPr algn="just"/>
            <a:endParaRPr lang="ru-RU" sz="3600" i="1" dirty="0" smtClean="0"/>
          </a:p>
        </p:txBody>
      </p:sp>
      <p:pic>
        <p:nvPicPr>
          <p:cNvPr id="14338" name="Picture 2" descr="https://avatars.mds.yandex.net/i?id=fdb7362967d82298e1713b0c8ceadf25_l-5648144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72" y="1415074"/>
            <a:ext cx="7409028" cy="416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44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Результаты и достижения 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81100" y="5780782"/>
            <a:ext cx="593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Реализация программ и инициатив</a:t>
            </a:r>
            <a:endParaRPr lang="ru-RU" sz="3600" i="1" dirty="0" smtClean="0"/>
          </a:p>
        </p:txBody>
      </p:sp>
      <p:pic>
        <p:nvPicPr>
          <p:cNvPr id="15362" name="Picture 2" descr="https://avatars.mds.yandex.net/i?id=cab867773c409a6a137399ce548401c1_l-440578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42" y="1405016"/>
            <a:ext cx="7483948" cy="42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9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Результаты и достижения 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81100" y="5780782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Стабильность и управление кризисами</a:t>
            </a:r>
            <a:endParaRPr lang="ru-RU" sz="3600" i="1" dirty="0" smtClean="0"/>
          </a:p>
        </p:txBody>
      </p:sp>
      <p:pic>
        <p:nvPicPr>
          <p:cNvPr id="16386" name="Picture 2" descr="https://avatars.mds.yandex.net/i?id=67846f5cbe99a4b1e1f2211253aeeddc_l-5384017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01" y="1485901"/>
            <a:ext cx="7226074" cy="406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5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Результаты и достижения 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81100" y="5780782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Международное сотрудничество</a:t>
            </a:r>
            <a:endParaRPr lang="ru-RU" sz="2800" i="1" dirty="0" smtClean="0"/>
          </a:p>
        </p:txBody>
      </p:sp>
      <p:pic>
        <p:nvPicPr>
          <p:cNvPr id="17410" name="Picture 2" descr="https://avatars.mds.yandex.net/i?id=679bc164ad7f4e48666e26602703b9e3_l-7761117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89" y="1238250"/>
            <a:ext cx="7938474" cy="446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82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Перспективы развития </a:t>
            </a:r>
            <a:r>
              <a:rPr lang="ru-RU" b="1" dirty="0" smtClean="0"/>
              <a:t>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46200" y="1238250"/>
            <a:ext cx="829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Укрепление внутренней структуры и организации</a:t>
            </a:r>
            <a:endParaRPr lang="ru-RU" sz="2800" dirty="0"/>
          </a:p>
        </p:txBody>
      </p:sp>
      <p:pic>
        <p:nvPicPr>
          <p:cNvPr id="18434" name="Picture 2" descr="https://avatars.mds.yandex.net/i?id=494456ebd1422f695a4a75eb23f84a93_l-6956316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25" y="1981200"/>
            <a:ext cx="6698750" cy="44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11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200" y="4572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История создания «Единой России»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72200" y="1625600"/>
            <a:ext cx="563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Партия «Единая Россия» была создана в 2001 году. Ее основателями стали несколько политических партий, включая «Отечество — Вся Россия», «Российскую партию пенсионеров за справедливость» и «Российскую партию жизни». Целью создания партии было объединение различных политических сил в стране и создание стабильного политического движения, способного эффективно решать проблемы и задачи, стоящие перед Россией.</a:t>
            </a:r>
          </a:p>
          <a:p>
            <a:endParaRPr lang="ru-RU" dirty="0"/>
          </a:p>
        </p:txBody>
      </p:sp>
      <p:pic>
        <p:nvPicPr>
          <p:cNvPr id="1026" name="Picture 2" descr="https://avatars.mds.yandex.net/i?id=b95f8c48d3040a00ddd4175c6e38469e_l-7188894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36" y="2226040"/>
            <a:ext cx="4503129" cy="33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9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Перспективы развития </a:t>
            </a:r>
            <a:r>
              <a:rPr lang="ru-RU" b="1" dirty="0" smtClean="0"/>
              <a:t>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46200" y="1238250"/>
            <a:ext cx="829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i="1" u="sng" dirty="0"/>
              <a:t>Привлечение молодежи и новых членов</a:t>
            </a:r>
            <a:endParaRPr lang="ru-RU" sz="2800" dirty="0"/>
          </a:p>
        </p:txBody>
      </p:sp>
      <p:pic>
        <p:nvPicPr>
          <p:cNvPr id="19458" name="Picture 2" descr="https://avatars.mds.yandex.net/i?id=857ecfd02dd2e6b8aea810cce71bd89f_l-5579132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32" y="1981200"/>
            <a:ext cx="6960268" cy="45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63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Перспективы развития </a:t>
            </a:r>
            <a:r>
              <a:rPr lang="ru-RU" b="1" dirty="0" smtClean="0"/>
              <a:t>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346200" y="1238250"/>
            <a:ext cx="829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u="sng" dirty="0"/>
              <a:t>Развитие идеологии и </a:t>
            </a:r>
            <a:r>
              <a:rPr lang="ru-RU" sz="2800" i="1" u="sng" dirty="0" smtClean="0"/>
              <a:t>программы</a:t>
            </a:r>
            <a:endParaRPr lang="ru-RU" sz="2800" dirty="0"/>
          </a:p>
        </p:txBody>
      </p:sp>
      <p:pic>
        <p:nvPicPr>
          <p:cNvPr id="20482" name="Picture 2" descr="https://avatars.dzeninfra.ru/get-zen_doc/5235030/pub_60d987d627b03102421bba40_60d987fc27b03102421c289e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99" y="1981200"/>
            <a:ext cx="6871201" cy="458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6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Перспективы развития </a:t>
            </a:r>
            <a:r>
              <a:rPr lang="ru-RU" b="1" dirty="0" smtClean="0"/>
              <a:t>партии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03737" y="2377316"/>
            <a:ext cx="829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u="sng" dirty="0"/>
              <a:t>Укрепление международных </a:t>
            </a:r>
            <a:r>
              <a:rPr lang="ru-RU" sz="2800" i="1" u="sng" dirty="0" smtClean="0"/>
              <a:t>связей</a:t>
            </a:r>
            <a:endParaRPr lang="ru-RU" sz="2800" dirty="0"/>
          </a:p>
        </p:txBody>
      </p:sp>
      <p:pic>
        <p:nvPicPr>
          <p:cNvPr id="21506" name="Picture 2" descr="https://avatars.mds.yandex.net/i?id=2e8f3325f11dc0f30b2f4696f661f5ec_l-5676124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68" y="1719590"/>
            <a:ext cx="5658769" cy="49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0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616700" y="933450"/>
            <a:ext cx="5245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 заключение можно сказать, что «Единая Россия» — это политическая партия, которая была создана в 2001 году и является крупнейшей партией в России. Она имеет свою идеологию и цели, а также организационную структуру. «Единая Россия» активно участвует в выборах и имеет значительные результаты и достижения. Однако, партия также сталкивается с критикой и противодействием. В будущем «Единая Россия» будет продолжать развиваться и принимать участие в политической жизни страны.</a:t>
            </a:r>
          </a:p>
        </p:txBody>
      </p:sp>
      <p:pic>
        <p:nvPicPr>
          <p:cNvPr id="22532" name="Picture 4" descr="https://u.9111s.ru/uploads/202310/22/765d381c7bf1183deef7ccdeb9feb63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95" y="1475410"/>
            <a:ext cx="5005805" cy="45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11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364523" y="263769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23554" name="Picture 2" descr="https://avatars.mds.yandex.net/i?id=648e39472e12f919c5d5881dfdbb77fa_l-9042177-images-thumbs&amp;ref=rim&amp;n=13&amp;w=1484&amp;h=9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3" y="1249196"/>
            <a:ext cx="7841749" cy="52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6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/>
          <p:cNvSpPr/>
          <p:nvPr/>
        </p:nvSpPr>
        <p:spPr>
          <a:xfrm>
            <a:off x="4100498" y="3001019"/>
            <a:ext cx="4009292" cy="21343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499354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142892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663440" y="2388870"/>
            <a:ext cx="1441704" cy="15887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 txBox="1">
            <a:spLocks/>
          </p:cNvSpPr>
          <p:nvPr/>
        </p:nvSpPr>
        <p:spPr>
          <a:xfrm>
            <a:off x="5005754" y="521677"/>
            <a:ext cx="28956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Вопросы?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5" y="328247"/>
            <a:ext cx="5712714" cy="685800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5340096" y="3011424"/>
            <a:ext cx="512064" cy="518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382512" y="3011424"/>
            <a:ext cx="512064" cy="518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385816" y="3039999"/>
            <a:ext cx="304800" cy="2956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434328" y="3011424"/>
            <a:ext cx="304800" cy="2956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586984" y="3331083"/>
            <a:ext cx="188976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688836" y="3270504"/>
            <a:ext cx="188976" cy="1844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42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200" y="457200"/>
            <a:ext cx="9601200" cy="1485900"/>
          </a:xfrm>
        </p:spPr>
        <p:txBody>
          <a:bodyPr/>
          <a:lstStyle/>
          <a:p>
            <a:pPr lvl="0"/>
            <a:r>
              <a:rPr lang="ru-RU" b="1" dirty="0"/>
              <a:t>История создания «Единой России»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92200" y="1943100"/>
            <a:ext cx="5638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Сегодня «Единая Россия» продолжает развиваться и укреплять свою позицию. Партия активно участвует в выборах на всех уровнях, от муниципальных до федеральных. Она также занимается разработкой и реализацией различных программ и проектов, направленных на развитие страны и улучшение жизни граждан.</a:t>
            </a:r>
          </a:p>
          <a:p>
            <a:pPr algn="just"/>
            <a:endParaRPr lang="ru-RU" dirty="0"/>
          </a:p>
        </p:txBody>
      </p:sp>
      <p:pic>
        <p:nvPicPr>
          <p:cNvPr id="2050" name="Picture 2" descr="https://avatars.mds.yandex.net/i?id=394e3eaaa9d12efb1ddf454fd64e82bd_l-9225226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53" y="1943100"/>
            <a:ext cx="4657312" cy="321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3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Идеология и цели партии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92200" y="1333500"/>
            <a:ext cx="1023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Идеология «Единой России» основана на консервативных ценностях и принципах социального консерватизма. Партия придерживается идеи национального единства, сохранения традиций и стабильности в обществе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3074" name="Picture 2" descr="https://avatars.mds.yandex.net/i?id=e95878408ac6e4418187bc7c75f30c94_l-8351914-images-thumbs&amp;n=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063" y="2707104"/>
            <a:ext cx="7450221" cy="377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3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Основные цели партии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92200" y="1333500"/>
            <a:ext cx="102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Обеспечение стабильности и развития страны</a:t>
            </a:r>
            <a:r>
              <a:rPr lang="ru-RU" sz="2400" i="1" dirty="0" smtClean="0"/>
              <a:t>.</a:t>
            </a:r>
            <a:endParaRPr lang="ru-RU" sz="2400" dirty="0"/>
          </a:p>
        </p:txBody>
      </p:sp>
      <p:pic>
        <p:nvPicPr>
          <p:cNvPr id="4098" name="Picture 2" descr="https://avatars.mds.yandex.net/i?id=d176c76ca423cddd708ec0c9f85c1ee6_l-522646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981200"/>
            <a:ext cx="7374647" cy="4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86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Основные цели партии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7479" y="3066047"/>
            <a:ext cx="102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Защита национальных </a:t>
            </a:r>
            <a:r>
              <a:rPr lang="ru-RU" sz="2400" i="1" dirty="0" smtClean="0"/>
              <a:t>интересов.</a:t>
            </a:r>
            <a:endParaRPr lang="ru-RU" sz="2400" dirty="0"/>
          </a:p>
        </p:txBody>
      </p:sp>
      <p:pic>
        <p:nvPicPr>
          <p:cNvPr id="5122" name="Picture 2" descr="https://avatars.mds.yandex.net/i?id=51eab49664aff898d963f2105eba907f_l-5236321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79" y="1333500"/>
            <a:ext cx="6128083" cy="469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r>
              <a:rPr lang="ru-RU" b="1" dirty="0"/>
              <a:t>Основные цели партии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71231" y="1238250"/>
            <a:ext cx="102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Поддержка семьи и </a:t>
            </a:r>
            <a:r>
              <a:rPr lang="ru-RU" sz="2400" i="1" dirty="0" smtClean="0"/>
              <a:t>детей.</a:t>
            </a:r>
            <a:endParaRPr lang="ru-RU" sz="2400" dirty="0"/>
          </a:p>
        </p:txBody>
      </p:sp>
      <p:pic>
        <p:nvPicPr>
          <p:cNvPr id="6146" name="Picture 2" descr="https://avatars.mds.yandex.net/i?id=c2c02792e30600c96ebaa7526151770c_l-5869038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69" y="1795165"/>
            <a:ext cx="4957109" cy="46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99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10452100" cy="1485900"/>
          </a:xfrm>
        </p:spPr>
        <p:txBody>
          <a:bodyPr/>
          <a:lstStyle/>
          <a:p>
            <a:pPr lvl="0"/>
            <a:r>
              <a:rPr lang="ru-RU" b="1" dirty="0"/>
              <a:t>Структура и организация «Единой России»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1358900"/>
            <a:ext cx="360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Партия «Единая Россия» имеет сложную структуру, которая включает в себя различные уровни и органы управления. Она организована на основе принципа вертикальной иерархии, что означает, что решения принимаются сверху вниз.</a:t>
            </a:r>
          </a:p>
          <a:p>
            <a:pPr algn="just"/>
            <a:endParaRPr lang="ru-RU" sz="2400" dirty="0"/>
          </a:p>
        </p:txBody>
      </p:sp>
      <p:pic>
        <p:nvPicPr>
          <p:cNvPr id="7170" name="Picture 2" descr="https://avatars.mds.yandex.net/i?id=b197844e21a30812fc28f9787cce736f56cccd86-3833406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53" y="1358900"/>
            <a:ext cx="6630947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200" y="495300"/>
            <a:ext cx="9601200" cy="1485900"/>
          </a:xfrm>
        </p:spPr>
        <p:txBody>
          <a:bodyPr/>
          <a:lstStyle/>
          <a:p>
            <a:pPr lvl="0"/>
            <a:r>
              <a:rPr lang="ru-RU" i="1" u="sng" dirty="0"/>
              <a:t>Федеральный уровень.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31900" y="1381035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Генеральный совет </a:t>
            </a:r>
            <a:endParaRPr lang="ru-RU" sz="2400" i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Высший совет</a:t>
            </a:r>
            <a:r>
              <a:rPr lang="ru-RU" sz="2400" dirty="0"/>
              <a:t> </a:t>
            </a:r>
            <a:endParaRPr lang="ru-RU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i="1" dirty="0"/>
              <a:t>Президиум</a:t>
            </a:r>
            <a:r>
              <a:rPr lang="ru-RU" sz="2400" dirty="0"/>
              <a:t> </a:t>
            </a:r>
          </a:p>
        </p:txBody>
      </p:sp>
      <p:pic>
        <p:nvPicPr>
          <p:cNvPr id="8196" name="Picture 4" descr="https://avatars.mds.yandex.net/i?id=145f78c8bf5746a3cd0389bacb542b2f_l-5560397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44" y="1732547"/>
            <a:ext cx="6497052" cy="43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6222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77</TotalTime>
  <Words>470</Words>
  <Application>Microsoft Office PowerPoint</Application>
  <PresentationFormat>Широкоэкранный</PresentationFormat>
  <Paragraphs>52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Franklin Gothic Book</vt:lpstr>
      <vt:lpstr>Crop</vt:lpstr>
      <vt:lpstr>Политическая партия Единая Россия</vt:lpstr>
      <vt:lpstr>История создания «Единой России»</vt:lpstr>
      <vt:lpstr>История создания «Единой России»</vt:lpstr>
      <vt:lpstr>Идеология и цели партии </vt:lpstr>
      <vt:lpstr>Основные цели партии</vt:lpstr>
      <vt:lpstr>Основные цели партии</vt:lpstr>
      <vt:lpstr>Основные цели партии</vt:lpstr>
      <vt:lpstr>Структура и организация «Единой России»</vt:lpstr>
      <vt:lpstr>Федеральный уровень.</vt:lpstr>
      <vt:lpstr>Местный уровень.</vt:lpstr>
      <vt:lpstr>Участие «Единой России» в выборах.</vt:lpstr>
      <vt:lpstr>Участие «Единой России» в выборах.</vt:lpstr>
      <vt:lpstr>Участие «Единой России» в выборах.</vt:lpstr>
      <vt:lpstr>Участие «Единой России» в выборах.</vt:lpstr>
      <vt:lpstr>Результаты и достижения партии</vt:lpstr>
      <vt:lpstr>Результаты и достижения партии</vt:lpstr>
      <vt:lpstr>Результаты и достижения партии</vt:lpstr>
      <vt:lpstr>Результаты и достижения партии</vt:lpstr>
      <vt:lpstr>Перспективы развития партии</vt:lpstr>
      <vt:lpstr>Перспективы развития партии</vt:lpstr>
      <vt:lpstr>Перспективы развития партии</vt:lpstr>
      <vt:lpstr>Перспективы развития партии</vt:lpstr>
      <vt:lpstr>Заключение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Политическая партия Единая Россия</dc:title>
  <dc:creator>Учетная запись Майкрософт</dc:creator>
  <cp:lastModifiedBy>Учетная запись Майкрософт</cp:lastModifiedBy>
  <cp:revision>8</cp:revision>
  <dcterms:created xsi:type="dcterms:W3CDTF">2023-12-10T14:41:30Z</dcterms:created>
  <dcterms:modified xsi:type="dcterms:W3CDTF">2023-12-10T15:59:20Z</dcterms:modified>
</cp:coreProperties>
</file>